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5" autoAdjust="0"/>
    <p:restoredTop sz="94660"/>
  </p:normalViewPr>
  <p:slideViewPr>
    <p:cSldViewPr snapToGrid="0">
      <p:cViewPr varScale="1">
        <p:scale>
          <a:sx n="69" d="100"/>
          <a:sy n="69" d="100"/>
        </p:scale>
        <p:origin x="78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6E58BC-E2AA-4A75-9C74-931EE01CFB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C6542A-C63A-4079-8B5A-653C79E337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0103BC-374D-4A21-94CC-443CDFD863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D8BEE-97EB-4B48-A08C-968CED9FD097}" type="datetimeFigureOut">
              <a:rPr lang="en-US" smtClean="0"/>
              <a:t>3/31/2019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772C18-0A75-4E3D-ACF1-A946EDE690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CED5BF-7240-4F15-97F5-674F6990C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FA1C0F-B25F-455E-BDDF-C28791AACA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802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C87194-BE44-471B-904F-4F2E0A10E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21071B3-3FE4-439F-9822-4216ED5413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0A3EC9-96D0-438F-B706-01CAA4AB45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D8BEE-97EB-4B48-A08C-968CED9FD097}" type="datetimeFigureOut">
              <a:rPr lang="en-US" smtClean="0"/>
              <a:t>3/31/2019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0AD71A-71A4-4426-B1B0-DB35717D1E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3F78E4-E666-40F7-9C3E-158F3AB7B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FA1C0F-B25F-455E-BDDF-C28791AACA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3640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F11BDDA-78A1-41C8-9039-15ACCABF34D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770AABE-9632-4A6C-B7CB-DAC11B1CFC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C9DA6F-4A5A-460E-8FD3-9896E843BB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D8BEE-97EB-4B48-A08C-968CED9FD097}" type="datetimeFigureOut">
              <a:rPr lang="en-US" smtClean="0"/>
              <a:t>3/31/2019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FD62A9-D4A7-4FF3-A3D1-67DD722677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FBD716-CEE6-471C-AEF9-DB6163FC9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FA1C0F-B25F-455E-BDDF-C28791AACA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5540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24F3D9-379A-43AB-B956-D83CB752D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D330ED-E49E-44C9-81B6-2741CD7A32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08BBF0-1BCC-495F-B791-A873B5184A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D8BEE-97EB-4B48-A08C-968CED9FD097}" type="datetimeFigureOut">
              <a:rPr lang="en-US" smtClean="0"/>
              <a:t>3/31/2019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6DAB43-050D-4978-9BED-B1A8325FFE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883D46-6281-470A-ADAC-C5214A685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FA1C0F-B25F-455E-BDDF-C28791AACA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5756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CF38CC-BA83-4314-8545-5BDCBDB072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68018F-E72B-45A4-9472-4E599C7FA1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2D79F4-49D8-4318-842A-499FAB073F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D8BEE-97EB-4B48-A08C-968CED9FD097}" type="datetimeFigureOut">
              <a:rPr lang="en-US" smtClean="0"/>
              <a:t>3/31/2019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88FEA8-2573-4501-A035-33CF66CDF0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DA26C5-BAD4-4B3E-9B34-21ADBF051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FA1C0F-B25F-455E-BDDF-C28791AACA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5375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7A7E62-9638-4181-B988-9CB67CE95F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6C64D7-2AE3-4DFE-BDFC-7F26EBCBAF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1BB73D-B3A8-46EE-8D94-D4FA876A70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57A2C0-54F2-4FE9-A8F6-9E18F5F3DB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D8BEE-97EB-4B48-A08C-968CED9FD097}" type="datetimeFigureOut">
              <a:rPr lang="en-US" smtClean="0"/>
              <a:t>3/31/2019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B08D97-4551-460A-9405-C499912586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43C55F-B8B5-437B-A049-7316948E1D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FA1C0F-B25F-455E-BDDF-C28791AACA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1432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1154C1-8670-402C-8034-19514243C6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C515E4-B75C-45DB-9B02-5007AB1D3B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128B3D-65A2-4024-A408-1EADB2F04F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D714A56-1544-4325-988E-00C3295F878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6A794A9-34DD-4DB0-9CC0-7270E8C584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97141AE-8515-4376-9C98-4D2400AEDE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D8BEE-97EB-4B48-A08C-968CED9FD097}" type="datetimeFigureOut">
              <a:rPr lang="en-US" smtClean="0"/>
              <a:t>3/31/2019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811BB5C-3CFE-4171-9965-0FB6B4C00F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5A48DC8-AFFE-4217-8240-217E54BF7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FA1C0F-B25F-455E-BDDF-C28791AACA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5390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BA6909-A8B3-448E-9BC9-DA654103C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CE9638D-888A-47DD-8CF6-4781F990EE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D8BEE-97EB-4B48-A08C-968CED9FD097}" type="datetimeFigureOut">
              <a:rPr lang="en-US" smtClean="0"/>
              <a:t>3/31/2019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266D4B-C928-47C6-A534-51AF1CCB52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575A39-4FAF-4B66-BDBA-3BB6ADB45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FA1C0F-B25F-455E-BDDF-C28791AACA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491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414A282-CB15-4882-9847-8FBB420D92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D8BEE-97EB-4B48-A08C-968CED9FD097}" type="datetimeFigureOut">
              <a:rPr lang="en-US" smtClean="0"/>
              <a:t>3/31/2019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5C1FACF-D9E1-4A2C-ACD7-79C4E20A74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EF4925-BF19-4579-863B-B6876EA5B2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FA1C0F-B25F-455E-BDDF-C28791AACA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4247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74FCA6-9CD2-4DDA-B8ED-1D6DFD7673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7D40E5-116C-4E20-81A7-52BF374A3A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3C1E35-E320-42D7-A2CF-098A881E8E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52C054-8792-4C53-99F1-0050859BC3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D8BEE-97EB-4B48-A08C-968CED9FD097}" type="datetimeFigureOut">
              <a:rPr lang="en-US" smtClean="0"/>
              <a:t>3/31/2019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5750CF-AE2E-4D67-8D9F-F2ABAAA6F5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247BBE-2874-4806-B131-7893CC6167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FA1C0F-B25F-455E-BDDF-C28791AACA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4521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034487-9C75-4474-82C9-F5721D5410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72BCFF6-A573-4D80-973A-11BE6A1F7D2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82E2FB-1FFE-45CA-8A4C-CC08C4E448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99F529-7C2C-4C08-A0B9-8D765E1710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D8BEE-97EB-4B48-A08C-968CED9FD097}" type="datetimeFigureOut">
              <a:rPr lang="en-US" smtClean="0"/>
              <a:t>3/31/2019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13EC69-ADD6-4B8C-9B73-B7CECA7D6A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69D42C-A2B8-4C27-A577-22EE74039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FA1C0F-B25F-455E-BDDF-C28791AACA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792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4903EA-28B0-4798-8723-E741D70F64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20E33B-0E96-42EA-B086-2607E3935C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DA1B11-E038-4313-8AAC-75A668854D1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AD8BEE-97EB-4B48-A08C-968CED9FD097}" type="datetimeFigureOut">
              <a:rPr lang="en-US" smtClean="0"/>
              <a:t>3/31/2019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4ECBDB-7294-4B1C-AB12-0AEB97E292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C2684D-14F0-4D2C-B6C3-7ECCE85B16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FA1C0F-B25F-455E-BDDF-C28791AACA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5350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64103-6C03-4C22-B2DC-C8A7EFDFF07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Lecture 9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0DB48F-71C4-41D4-9291-B134749EA92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Advanced Algorithm Analysis</a:t>
            </a:r>
          </a:p>
        </p:txBody>
      </p:sp>
    </p:spTree>
    <p:extLst>
      <p:ext uri="{BB962C8B-B14F-4D97-AF65-F5344CB8AC3E}">
        <p14:creationId xmlns:p14="http://schemas.microsoft.com/office/powerpoint/2010/main" val="40483134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25DEB9E-9396-4543-A636-BEE4C541A5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8636" y="25977"/>
            <a:ext cx="9074727" cy="6806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3407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63BD6E1-3A97-44E1-90C4-D1F73FFB22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8636" y="25977"/>
            <a:ext cx="9074727" cy="6806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7436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85962EB-4215-4AA5-91DD-F54089B4F2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6345" y="46759"/>
            <a:ext cx="9019309" cy="6764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1737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A3B4142-353E-4D39-B58C-F5BE1E69DB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2491" y="36368"/>
            <a:ext cx="9047018" cy="678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4427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41877A6-9636-4C73-B2FD-5017A75BF6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8636" y="25977"/>
            <a:ext cx="9074727" cy="6806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2405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C688237-84DD-4BE6-AA57-EF9FE1526B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1709" y="20781"/>
            <a:ext cx="9088582" cy="6816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2168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D4A3814-AB61-4936-BAEB-031E2C0BAA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57150"/>
            <a:ext cx="8991600" cy="674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6020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00CA69C-EDE3-4A46-B5A3-8824752AFA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0982" y="72736"/>
            <a:ext cx="8950036" cy="6712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0767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02BC231-0CB3-4A08-A4C0-35C465DBEC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9418" y="41563"/>
            <a:ext cx="9033164" cy="6774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2937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CDA5A478-DD0D-4C54-9BE4-ECD9727CDC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6345" y="46759"/>
            <a:ext cx="9019309" cy="6764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4110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31C7576-DAC2-4FE0-8E84-7929F9F089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0645" y="132484"/>
            <a:ext cx="8790709" cy="6593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5765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B056887-E7F6-4709-8BDD-6699E576D4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4836" y="83127"/>
            <a:ext cx="8922327" cy="6691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9966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A12B03D-64CF-422D-A943-09569EE191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6345" y="46759"/>
            <a:ext cx="9019309" cy="6764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4794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3F84D15-BDD6-475D-85E6-21945B69A9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9418" y="41563"/>
            <a:ext cx="9033164" cy="6774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1278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0997CE7-030C-4340-AA33-7405FFAC59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6345" y="46759"/>
            <a:ext cx="9019309" cy="6764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4964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FF1D9CD-1EFB-4032-B3FF-8B5B9FCEBC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6345" y="46759"/>
            <a:ext cx="9019309" cy="6764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5674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82DA2B1-269A-4949-B761-3F3231799C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6345" y="46759"/>
            <a:ext cx="9019309" cy="6764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9787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5BE90A2-9BE9-4739-B2A4-65E475F52B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5563" y="31172"/>
            <a:ext cx="9060873" cy="6795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4781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9DB8B70-B4B2-403D-81B8-EABA315150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57150"/>
            <a:ext cx="8991600" cy="674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4266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547F24-FA53-41FE-BC74-05700BE34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Comparison Functions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505E59-1D62-4C49-9C8D-F497834BE0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3145" y="1328593"/>
            <a:ext cx="6885709" cy="5164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4268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8FFCA8-B06A-46E9-84A0-D95203AF00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Comparison Functions (</a:t>
            </a:r>
            <a:r>
              <a:rPr lang="en-US" dirty="0" err="1"/>
              <a:t>contd</a:t>
            </a:r>
            <a:r>
              <a:rPr lang="en-US" dirty="0"/>
              <a:t>…)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DD92EA-6785-4891-AA35-0284BE5A5A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4877" y="1331190"/>
            <a:ext cx="6882246" cy="5161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6688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FF0D1B-88FD-4D80-BA52-81CF0320B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Summation Formulas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93DD6B-898B-48A7-9F28-F60A569183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6218" y="1318202"/>
            <a:ext cx="6899564" cy="5174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2853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DA1D8-24AE-4093-A17A-CC4B4A4CF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Summation Formulas (</a:t>
            </a:r>
            <a:r>
              <a:rPr lang="en-US" dirty="0" err="1"/>
              <a:t>contd</a:t>
            </a:r>
            <a:r>
              <a:rPr lang="en-US" dirty="0"/>
              <a:t>…)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9050BB3-C95A-4BD6-AA6B-7F77BD7311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6386" y="1258454"/>
            <a:ext cx="6979227" cy="5234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3220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B91B1BD-D0DB-4857-86D1-5D2381ADB1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2654" y="238991"/>
            <a:ext cx="8506691" cy="6380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6765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E003910-2010-44E7-8075-C1F2DAC1B4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5564" y="31173"/>
            <a:ext cx="9060872" cy="6795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0985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A344A5C-99D4-4530-9008-2A8FF3A2ED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8636" y="25977"/>
            <a:ext cx="9074727" cy="6806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8505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19</Words>
  <Application>Microsoft Office PowerPoint</Application>
  <PresentationFormat>Widescreen</PresentationFormat>
  <Paragraphs>6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Arial</vt:lpstr>
      <vt:lpstr>Calibri</vt:lpstr>
      <vt:lpstr>Calibri Light</vt:lpstr>
      <vt:lpstr>Office Theme</vt:lpstr>
      <vt:lpstr>Lecture 9</vt:lpstr>
      <vt:lpstr>PowerPoint Presentation</vt:lpstr>
      <vt:lpstr>Comparison Functions</vt:lpstr>
      <vt:lpstr>Comparison Functions (contd…)</vt:lpstr>
      <vt:lpstr>Summation Formulas</vt:lpstr>
      <vt:lpstr>Summation Formulas (contd…)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9</dc:title>
  <dc:creator>Nauman Babar</dc:creator>
  <cp:lastModifiedBy>Nauman Babar</cp:lastModifiedBy>
  <cp:revision>2</cp:revision>
  <dcterms:created xsi:type="dcterms:W3CDTF">2019-03-31T05:18:44Z</dcterms:created>
  <dcterms:modified xsi:type="dcterms:W3CDTF">2019-03-31T05:34:46Z</dcterms:modified>
</cp:coreProperties>
</file>